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84" r:id="rId6"/>
    <p:sldId id="361" r:id="rId7"/>
    <p:sldId id="262" r:id="rId8"/>
    <p:sldId id="458" r:id="rId9"/>
    <p:sldId id="462" r:id="rId10"/>
    <p:sldId id="467" r:id="rId11"/>
    <p:sldId id="466" r:id="rId12"/>
    <p:sldId id="465" r:id="rId13"/>
    <p:sldId id="263" r:id="rId14"/>
    <p:sldId id="464" r:id="rId15"/>
    <p:sldId id="463" r:id="rId16"/>
    <p:sldId id="461" r:id="rId17"/>
    <p:sldId id="460" r:id="rId18"/>
    <p:sldId id="472" r:id="rId19"/>
    <p:sldId id="473" r:id="rId20"/>
    <p:sldId id="260" r:id="rId21"/>
    <p:sldId id="261" r:id="rId22"/>
    <p:sldId id="468" r:id="rId23"/>
    <p:sldId id="474" r:id="rId24"/>
    <p:sldId id="477" r:id="rId25"/>
    <p:sldId id="476" r:id="rId26"/>
    <p:sldId id="475" r:id="rId27"/>
    <p:sldId id="283" r:id="rId28"/>
    <p:sldId id="4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an Nguyen Thanh" initials="LNT" lastIdx="1" clrIdx="0">
    <p:extLst>
      <p:ext uri="{19B8F6BF-5375-455C-9EA6-DF929625EA0E}">
        <p15:presenceInfo xmlns:p15="http://schemas.microsoft.com/office/powerpoint/2012/main" userId="Loan Nguyen Tha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an Nguyen Thanh" userId="a13e4771-7b71-4f1e-b743-20a119b822ac" providerId="ADAL" clId="{FE66E504-4EDA-4ACC-86E4-96B9164BC85D}"/>
    <pc:docChg chg="undo custSel addSld modSld">
      <pc:chgData name="Loan Nguyen Thanh" userId="a13e4771-7b71-4f1e-b743-20a119b822ac" providerId="ADAL" clId="{FE66E504-4EDA-4ACC-86E4-96B9164BC85D}" dt="2021-02-07T09:36:04.796" v="210" actId="1076"/>
      <pc:docMkLst>
        <pc:docMk/>
      </pc:docMkLst>
      <pc:sldChg chg="modSp mod">
        <pc:chgData name="Loan Nguyen Thanh" userId="a13e4771-7b71-4f1e-b743-20a119b822ac" providerId="ADAL" clId="{FE66E504-4EDA-4ACC-86E4-96B9164BC85D}" dt="2021-02-07T09:22:38.876" v="0" actId="14100"/>
        <pc:sldMkLst>
          <pc:docMk/>
          <pc:sldMk cId="713201908" sldId="258"/>
        </pc:sldMkLst>
        <pc:picChg chg="mod">
          <ac:chgData name="Loan Nguyen Thanh" userId="a13e4771-7b71-4f1e-b743-20a119b822ac" providerId="ADAL" clId="{FE66E504-4EDA-4ACC-86E4-96B9164BC85D}" dt="2021-02-07T09:22:38.876" v="0" actId="14100"/>
          <ac:picMkLst>
            <pc:docMk/>
            <pc:sldMk cId="713201908" sldId="258"/>
            <ac:picMk id="6" creationId="{86B634A5-D9CC-423A-95BF-7EF327B70CB1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1:57.973" v="167" actId="14100"/>
        <pc:sldMkLst>
          <pc:docMk/>
          <pc:sldMk cId="3452816053" sldId="260"/>
        </pc:sldMkLst>
        <pc:spChg chg="del">
          <ac:chgData name="Loan Nguyen Thanh" userId="a13e4771-7b71-4f1e-b743-20a119b822ac" providerId="ADAL" clId="{FE66E504-4EDA-4ACC-86E4-96B9164BC85D}" dt="2021-02-07T09:23:57.686" v="2" actId="478"/>
          <ac:spMkLst>
            <pc:docMk/>
            <pc:sldMk cId="3452816053" sldId="260"/>
            <ac:spMk id="2" creationId="{3B471C5F-A0F5-4278-AC7B-61BF05BBDFB2}"/>
          </ac:spMkLst>
        </pc:spChg>
        <pc:spChg chg="del">
          <ac:chgData name="Loan Nguyen Thanh" userId="a13e4771-7b71-4f1e-b743-20a119b822ac" providerId="ADAL" clId="{FE66E504-4EDA-4ACC-86E4-96B9164BC85D}" dt="2021-02-07T09:23:59.894" v="3" actId="478"/>
          <ac:spMkLst>
            <pc:docMk/>
            <pc:sldMk cId="3452816053" sldId="260"/>
            <ac:spMk id="3" creationId="{0B8D7ABA-E5D2-4EC1-BC78-AEBA919EAEA2}"/>
          </ac:spMkLst>
        </pc:spChg>
        <pc:spChg chg="add mod">
          <ac:chgData name="Loan Nguyen Thanh" userId="a13e4771-7b71-4f1e-b743-20a119b822ac" providerId="ADAL" clId="{FE66E504-4EDA-4ACC-86E4-96B9164BC85D}" dt="2021-02-07T09:30:27.993" v="111" actId="1076"/>
          <ac:spMkLst>
            <pc:docMk/>
            <pc:sldMk cId="3452816053" sldId="260"/>
            <ac:spMk id="4" creationId="{6191FD84-B707-4DB4-B207-5234EF080256}"/>
          </ac:spMkLst>
        </pc:spChg>
        <pc:spChg chg="add mod">
          <ac:chgData name="Loan Nguyen Thanh" userId="a13e4771-7b71-4f1e-b743-20a119b822ac" providerId="ADAL" clId="{FE66E504-4EDA-4ACC-86E4-96B9164BC85D}" dt="2021-02-07T09:31:41.633" v="162" actId="2711"/>
          <ac:spMkLst>
            <pc:docMk/>
            <pc:sldMk cId="3452816053" sldId="260"/>
            <ac:spMk id="9" creationId="{3111EFEE-4393-403B-AD79-896174DAC403}"/>
          </ac:spMkLst>
        </pc:spChg>
        <pc:picChg chg="add mod">
          <ac:chgData name="Loan Nguyen Thanh" userId="a13e4771-7b71-4f1e-b743-20a119b822ac" providerId="ADAL" clId="{FE66E504-4EDA-4ACC-86E4-96B9164BC85D}" dt="2021-02-07T09:31:49.165" v="164" actId="14100"/>
          <ac:picMkLst>
            <pc:docMk/>
            <pc:sldMk cId="3452816053" sldId="260"/>
            <ac:picMk id="6" creationId="{C74A4DDC-3570-4FAD-A162-68BE1338BFB6}"/>
          </ac:picMkLst>
        </pc:picChg>
        <pc:picChg chg="add mod">
          <ac:chgData name="Loan Nguyen Thanh" userId="a13e4771-7b71-4f1e-b743-20a119b822ac" providerId="ADAL" clId="{FE66E504-4EDA-4ACC-86E4-96B9164BC85D}" dt="2021-02-07T09:31:57.973" v="167" actId="14100"/>
          <ac:picMkLst>
            <pc:docMk/>
            <pc:sldMk cId="3452816053" sldId="260"/>
            <ac:picMk id="8" creationId="{7C6B3237-F887-46F6-BD2C-AF66D16A531A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6:04.796" v="210" actId="1076"/>
        <pc:sldMkLst>
          <pc:docMk/>
          <pc:sldMk cId="3354246694" sldId="261"/>
        </pc:sldMkLst>
        <pc:spChg chg="del">
          <ac:chgData name="Loan Nguyen Thanh" userId="a13e4771-7b71-4f1e-b743-20a119b822ac" providerId="ADAL" clId="{FE66E504-4EDA-4ACC-86E4-96B9164BC85D}" dt="2021-02-07T09:32:38.355" v="169" actId="478"/>
          <ac:spMkLst>
            <pc:docMk/>
            <pc:sldMk cId="3354246694" sldId="261"/>
            <ac:spMk id="2" creationId="{2C4ACC87-19FE-4FF6-A108-58178FE3E25C}"/>
          </ac:spMkLst>
        </pc:spChg>
        <pc:spChg chg="del">
          <ac:chgData name="Loan Nguyen Thanh" userId="a13e4771-7b71-4f1e-b743-20a119b822ac" providerId="ADAL" clId="{FE66E504-4EDA-4ACC-86E4-96B9164BC85D}" dt="2021-02-07T09:32:35.644" v="168" actId="478"/>
          <ac:spMkLst>
            <pc:docMk/>
            <pc:sldMk cId="3354246694" sldId="261"/>
            <ac:spMk id="3" creationId="{B18D7134-E4CE-42C5-A8FE-FC7803E89330}"/>
          </ac:spMkLst>
        </pc:spChg>
        <pc:spChg chg="add mod">
          <ac:chgData name="Loan Nguyen Thanh" userId="a13e4771-7b71-4f1e-b743-20a119b822ac" providerId="ADAL" clId="{FE66E504-4EDA-4ACC-86E4-96B9164BC85D}" dt="2021-02-07T09:32:56.859" v="185" actId="6549"/>
          <ac:spMkLst>
            <pc:docMk/>
            <pc:sldMk cId="3354246694" sldId="261"/>
            <ac:spMk id="4" creationId="{41DC3496-7997-47EB-B969-8CCB3EEE7B8C}"/>
          </ac:spMkLst>
        </pc:spChg>
        <pc:spChg chg="add mod">
          <ac:chgData name="Loan Nguyen Thanh" userId="a13e4771-7b71-4f1e-b743-20a119b822ac" providerId="ADAL" clId="{FE66E504-4EDA-4ACC-86E4-96B9164BC85D}" dt="2021-02-07T09:36:04.796" v="210" actId="1076"/>
          <ac:spMkLst>
            <pc:docMk/>
            <pc:sldMk cId="3354246694" sldId="261"/>
            <ac:spMk id="6" creationId="{B4F0D529-7AD1-4FB0-B2C4-F4CB9B29DE6D}"/>
          </ac:spMkLst>
        </pc:spChg>
      </pc:sldChg>
      <pc:sldChg chg="addSp delSp modSp new mod">
        <pc:chgData name="Loan Nguyen Thanh" userId="a13e4771-7b71-4f1e-b743-20a119b822ac" providerId="ADAL" clId="{FE66E504-4EDA-4ACC-86E4-96B9164BC85D}" dt="2021-02-07T09:28:37.565" v="97" actId="114"/>
        <pc:sldMkLst>
          <pc:docMk/>
          <pc:sldMk cId="3780697638" sldId="262"/>
        </pc:sldMkLst>
        <pc:spChg chg="del">
          <ac:chgData name="Loan Nguyen Thanh" userId="a13e4771-7b71-4f1e-b743-20a119b822ac" providerId="ADAL" clId="{FE66E504-4EDA-4ACC-86E4-96B9164BC85D}" dt="2021-02-07T09:26:14.890" v="49" actId="478"/>
          <ac:spMkLst>
            <pc:docMk/>
            <pc:sldMk cId="3780697638" sldId="262"/>
            <ac:spMk id="2" creationId="{C98A5648-F83A-4F0C-A3B7-88458E2CBC1D}"/>
          </ac:spMkLst>
        </pc:spChg>
        <pc:spChg chg="del">
          <ac:chgData name="Loan Nguyen Thanh" userId="a13e4771-7b71-4f1e-b743-20a119b822ac" providerId="ADAL" clId="{FE66E504-4EDA-4ACC-86E4-96B9164BC85D}" dt="2021-02-07T09:26:13.231" v="48" actId="478"/>
          <ac:spMkLst>
            <pc:docMk/>
            <pc:sldMk cId="3780697638" sldId="262"/>
            <ac:spMk id="3" creationId="{C103CB05-432F-4045-B051-24A24AA3568F}"/>
          </ac:spMkLst>
        </pc:spChg>
        <pc:spChg chg="add mod">
          <ac:chgData name="Loan Nguyen Thanh" userId="a13e4771-7b71-4f1e-b743-20a119b822ac" providerId="ADAL" clId="{FE66E504-4EDA-4ACC-86E4-96B9164BC85D}" dt="2021-02-07T09:27:36.359" v="87" actId="207"/>
          <ac:spMkLst>
            <pc:docMk/>
            <pc:sldMk cId="3780697638" sldId="262"/>
            <ac:spMk id="6" creationId="{5A9BF722-179B-4DC1-BEEB-788098EBC6B7}"/>
          </ac:spMkLst>
        </pc:spChg>
        <pc:spChg chg="add mod">
          <ac:chgData name="Loan Nguyen Thanh" userId="a13e4771-7b71-4f1e-b743-20a119b822ac" providerId="ADAL" clId="{FE66E504-4EDA-4ACC-86E4-96B9164BC85D}" dt="2021-02-07T09:28:37.565" v="97" actId="114"/>
          <ac:spMkLst>
            <pc:docMk/>
            <pc:sldMk cId="3780697638" sldId="262"/>
            <ac:spMk id="7" creationId="{0599E8A9-1C30-40B7-BBFE-FA47DD252E69}"/>
          </ac:spMkLst>
        </pc:spChg>
        <pc:picChg chg="add mod">
          <ac:chgData name="Loan Nguyen Thanh" userId="a13e4771-7b71-4f1e-b743-20a119b822ac" providerId="ADAL" clId="{FE66E504-4EDA-4ACC-86E4-96B9164BC85D}" dt="2021-02-07T09:26:31.243" v="54" actId="14100"/>
          <ac:picMkLst>
            <pc:docMk/>
            <pc:sldMk cId="3780697638" sldId="262"/>
            <ac:picMk id="5" creationId="{85365FD3-5BBE-4909-BEDE-34AF5B0E6E80}"/>
          </ac:picMkLst>
        </pc:picChg>
      </pc:sldChg>
    </pc:docChg>
  </pc:docChgLst>
  <pc:docChgLst>
    <pc:chgData name="Keios Starqua" userId="8cf9fb8f937025db" providerId="LiveId" clId="{874DC037-8877-48E4-A754-24B9261F9D59}"/>
    <pc:docChg chg="modSld">
      <pc:chgData name="Keios Starqua" userId="8cf9fb8f937025db" providerId="LiveId" clId="{874DC037-8877-48E4-A754-24B9261F9D59}" dt="2021-11-01T08:28:16.310" v="13" actId="167"/>
      <pc:docMkLst>
        <pc:docMk/>
      </pc:docMkLst>
      <pc:sldChg chg="modSp mod">
        <pc:chgData name="Keios Starqua" userId="8cf9fb8f937025db" providerId="LiveId" clId="{874DC037-8877-48E4-A754-24B9261F9D59}" dt="2021-11-01T07:17:34.638" v="10" actId="167"/>
        <pc:sldMkLst>
          <pc:docMk/>
          <pc:sldMk cId="3452816053" sldId="260"/>
        </pc:sldMkLst>
        <pc:picChg chg="ord">
          <ac:chgData name="Keios Starqua" userId="8cf9fb8f937025db" providerId="LiveId" clId="{874DC037-8877-48E4-A754-24B9261F9D59}" dt="2021-11-01T07:17:34.638" v="10" actId="167"/>
          <ac:picMkLst>
            <pc:docMk/>
            <pc:sldMk cId="3452816053" sldId="260"/>
            <ac:picMk id="7" creationId="{5227648F-DC60-4980-8B89-A65764C29B12}"/>
          </ac:picMkLst>
        </pc:picChg>
      </pc:sldChg>
      <pc:sldChg chg="modSp mod">
        <pc:chgData name="Keios Starqua" userId="8cf9fb8f937025db" providerId="LiveId" clId="{874DC037-8877-48E4-A754-24B9261F9D59}" dt="2021-11-01T08:28:16.310" v="13" actId="167"/>
        <pc:sldMkLst>
          <pc:docMk/>
          <pc:sldMk cId="2194869753" sldId="283"/>
        </pc:sldMkLst>
        <pc:picChg chg="ord">
          <ac:chgData name="Keios Starqua" userId="8cf9fb8f937025db" providerId="LiveId" clId="{874DC037-8877-48E4-A754-24B9261F9D59}" dt="2021-11-01T08:28:16.310" v="13" actId="167"/>
          <ac:picMkLst>
            <pc:docMk/>
            <pc:sldMk cId="2194869753" sldId="283"/>
            <ac:picMk id="6" creationId="{3D8BCE48-D04B-48D9-A1C3-C0E460E38047}"/>
          </ac:picMkLst>
        </pc:picChg>
      </pc:sldChg>
      <pc:sldChg chg="modSp mod">
        <pc:chgData name="Keios Starqua" userId="8cf9fb8f937025db" providerId="LiveId" clId="{874DC037-8877-48E4-A754-24B9261F9D59}" dt="2021-11-01T06:46:09.463" v="8" actId="20577"/>
        <pc:sldMkLst>
          <pc:docMk/>
          <pc:sldMk cId="722075224" sldId="472"/>
        </pc:sldMkLst>
        <pc:spChg chg="mod">
          <ac:chgData name="Keios Starqua" userId="8cf9fb8f937025db" providerId="LiveId" clId="{874DC037-8877-48E4-A754-24B9261F9D59}" dt="2021-11-01T06:46:09.463" v="8" actId="20577"/>
          <ac:spMkLst>
            <pc:docMk/>
            <pc:sldMk cId="722075224" sldId="472"/>
            <ac:spMk id="8" creationId="{0B10D159-B3C4-4C13-98B1-8FB993FF6AA4}"/>
          </ac:spMkLst>
        </pc:spChg>
      </pc:sldChg>
      <pc:sldChg chg="modSp mod">
        <pc:chgData name="Keios Starqua" userId="8cf9fb8f937025db" providerId="LiveId" clId="{874DC037-8877-48E4-A754-24B9261F9D59}" dt="2021-11-01T06:56:54.640" v="9" actId="14100"/>
        <pc:sldMkLst>
          <pc:docMk/>
          <pc:sldMk cId="1406963010" sldId="473"/>
        </pc:sldMkLst>
        <pc:picChg chg="mod">
          <ac:chgData name="Keios Starqua" userId="8cf9fb8f937025db" providerId="LiveId" clId="{874DC037-8877-48E4-A754-24B9261F9D59}" dt="2021-11-01T06:56:54.640" v="9" actId="14100"/>
          <ac:picMkLst>
            <pc:docMk/>
            <pc:sldMk cId="1406963010" sldId="473"/>
            <ac:picMk id="4" creationId="{4D4FC305-B55B-43E2-A88E-EBCD12EEB3A3}"/>
          </ac:picMkLst>
        </pc:picChg>
      </pc:sldChg>
      <pc:sldChg chg="modSp mod">
        <pc:chgData name="Keios Starqua" userId="8cf9fb8f937025db" providerId="LiveId" clId="{874DC037-8877-48E4-A754-24B9261F9D59}" dt="2021-11-01T07:51:28.783" v="12" actId="167"/>
        <pc:sldMkLst>
          <pc:docMk/>
          <pc:sldMk cId="222317296" sldId="476"/>
        </pc:sldMkLst>
        <pc:picChg chg="ord">
          <ac:chgData name="Keios Starqua" userId="8cf9fb8f937025db" providerId="LiveId" clId="{874DC037-8877-48E4-A754-24B9261F9D59}" dt="2021-11-01T07:51:28.783" v="12" actId="167"/>
          <ac:picMkLst>
            <pc:docMk/>
            <pc:sldMk cId="222317296" sldId="476"/>
            <ac:picMk id="6" creationId="{FEFE859B-EBEC-4424-9833-50B443203B82}"/>
          </ac:picMkLst>
        </pc:picChg>
      </pc:sldChg>
      <pc:sldChg chg="modSp mod">
        <pc:chgData name="Keios Starqua" userId="8cf9fb8f937025db" providerId="LiveId" clId="{874DC037-8877-48E4-A754-24B9261F9D59}" dt="2021-11-01T07:28:41.108" v="11" actId="167"/>
        <pc:sldMkLst>
          <pc:docMk/>
          <pc:sldMk cId="2070727659" sldId="477"/>
        </pc:sldMkLst>
        <pc:picChg chg="ord">
          <ac:chgData name="Keios Starqua" userId="8cf9fb8f937025db" providerId="LiveId" clId="{874DC037-8877-48E4-A754-24B9261F9D59}" dt="2021-11-01T07:28:41.108" v="11" actId="167"/>
          <ac:picMkLst>
            <pc:docMk/>
            <pc:sldMk cId="2070727659" sldId="477"/>
            <ac:picMk id="10" creationId="{9C3A5A49-78DE-4807-B12A-A8F0E77C89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408F-ED84-4B05-8620-DB3FDD1B8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29C19-8189-4213-AC94-2CBC327F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BB15-00E4-4513-9FC9-69A9E988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5037-3675-40A0-84D0-4B0D429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F68F-320A-4F16-A5D8-73C7E32F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7F6-150C-4154-B1E2-A90D6E4E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3295A-B984-4E80-8370-A21F36FF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005F-F1AB-4C7F-B588-FE6DF47E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B96A-E374-45BA-BFD9-49D78358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40A-6F5F-4444-9F7A-1703AE2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B1D47-9742-4200-B32E-DBE22A7F0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409AA-F5D5-4837-98C0-BF4D7D48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705A-9A02-4D0E-93E6-8F29FBD8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72A2-0B48-4973-8E3A-9D7B42E4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0D3E-E8D6-4D48-A95B-13C14BD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13CD-5E29-4B24-95E2-B2E0241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6E4-D8F5-4B70-8E01-B1FBE340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8DFA-8BC4-4C38-A865-C7FAB04C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2100-0D97-4DB2-8533-A1F88560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FC1B-40CB-49D6-BE0E-E7AAB120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97F6-F9D4-4CB4-8414-CB4AB2E2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13FE-2FBF-4C44-ADF6-6C10A9DF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30261-DCD6-48AA-94FC-7D8F5DF7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2BD1B-AE13-476A-BFA5-592A9C32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125C-774E-4A41-8D81-721BEF2E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1290-DF53-4958-9252-58742CC9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2706-F929-4FAD-880F-4AE3681BC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0FAA3-E711-4554-926C-EF5934E5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CB090-AAF4-489B-A8FF-8B3A0B1F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4D1CE-CB5F-4101-9621-81C2085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54DAB-1795-49AA-B617-BFE7AF29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67A-BA94-448E-81B3-9D24EB08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DFED0-25AC-411D-888A-A1AB92C2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609E-EF01-408D-898E-B9D279E9A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ECEAB-7A1F-4DAA-857D-65F07ED5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9ADC-5A24-441B-B150-CC8650589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EAB2-D196-4D35-9E43-EBFD8144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22ADF-0EE1-4A06-8F17-8925AF04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99F1-C86F-4A07-B514-751E5AED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6818-8316-4B99-A348-4B11B623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66A7-5F98-40AB-8305-287901D1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6E1E5-5F5A-4B65-9FC4-D6800ADA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0B202-A526-4B2D-9B0F-FAEA89E6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3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DD70-41DB-4314-BAF6-D8991E85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30EE4-08A6-48B6-B443-EC845B9C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53F4-BE7B-477D-AE1A-BD975101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F52-8BB3-44A8-86B7-B33FDAF0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7F12-E747-4AA7-AA07-F608B7A5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6653A-CD70-4855-AA2D-6137ECC61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89F6D-D38E-4FD7-9D7C-7D2F39E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F2B3E-588A-4FFF-A3C0-290B8ED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900F-08EC-4A88-A482-5EA3332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5C60-5BED-44F0-AD5A-922C0B36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A8B87-C19D-4933-9E15-809E94912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7FEAD-669F-4D9D-8417-7A6CE7DA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5CDB-CFC0-4D64-8263-39472BDB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2C79-5BA6-4B62-979B-A4A41BD9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C7FD0-6AE6-4157-96AA-123A655A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2C6F4-61A5-480F-9A9D-D17BDC2C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ECFA-AE18-4A73-8FAC-EB21FA4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70C6-68C4-41FA-87CF-976ECBCA8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941C-34AA-4CB0-9EB7-4BD6E8E967EE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A4E1-C22B-452C-B506-141EACB33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DE22-9896-4726-85D1-3B0BB5ED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Tuyển tập 5350 ảnh động PowerPoint">
            <a:extLst>
              <a:ext uri="{FF2B5EF4-FFF2-40B4-BE49-F238E27FC236}">
                <a16:creationId xmlns:a16="http://schemas.microsoft.com/office/drawing/2014/main" id="{37AFE36D-E5F8-4993-89A1-8E0CD8B8C4A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"/>
            <a:ext cx="12192000" cy="8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Ảnh động trang trí (144)">
            <a:extLst>
              <a:ext uri="{FF2B5EF4-FFF2-40B4-BE49-F238E27FC236}">
                <a16:creationId xmlns:a16="http://schemas.microsoft.com/office/drawing/2014/main" id="{56CF4939-C9B2-4E20-B098-8329301C470D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6499225"/>
            <a:ext cx="120300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9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ctionary.cambridge.org/dictionary/english/work" TargetMode="External"/><Relationship Id="rId4" Type="http://schemas.openxmlformats.org/officeDocument/2006/relationships/hyperlink" Target="https://dictionary.cambridge.org/dictionary/english/par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ctionary.cambridge.org/dictionary/english/bag" TargetMode="External"/><Relationship Id="rId4" Type="http://schemas.openxmlformats.org/officeDocument/2006/relationships/hyperlink" Target="https://dictionary.cambridge.org/dictionary/english/you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ctionary.cambridge.org/dictionary/english/recent" TargetMode="External"/><Relationship Id="rId4" Type="http://schemas.openxmlformats.org/officeDocument/2006/relationships/hyperlink" Target="https://dictionary.cambridge.org/dictionary/english/fall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hyperlink" Target="https://dictionary.cambridge.org/dictionary/english/ground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hit" TargetMode="External"/><Relationship Id="rId5" Type="http://schemas.openxmlformats.org/officeDocument/2006/relationships/hyperlink" Target="https://dictionary.cambridge.org/dictionary/english/glass" TargetMode="External"/><Relationship Id="rId4" Type="http://schemas.openxmlformats.org/officeDocument/2006/relationships/hyperlink" Target="https://dictionary.cambridge.org/dictionary/english/manag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fence" TargetMode="External"/><Relationship Id="rId5" Type="http://schemas.openxmlformats.org/officeDocument/2006/relationships/hyperlink" Target="https://dictionary.cambridge.org/dictionary/english/ball" TargetMode="External"/><Relationship Id="rId4" Type="http://schemas.openxmlformats.org/officeDocument/2006/relationships/hyperlink" Target="https://dictionary.cambridge.org/dictionary/english/frien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ctionary.cambridge.org/dictionary/english/ladder" TargetMode="External"/><Relationship Id="rId4" Type="http://schemas.openxmlformats.org/officeDocument/2006/relationships/hyperlink" Target="https://dictionary.cambridge.org/dictionary/english/hat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year" TargetMode="External"/><Relationship Id="rId5" Type="http://schemas.openxmlformats.org/officeDocument/2006/relationships/hyperlink" Target="https://dictionary.cambridge.org/dictionary/english/trophy" TargetMode="External"/><Relationship Id="rId4" Type="http://schemas.openxmlformats.org/officeDocument/2006/relationships/hyperlink" Target="https://dictionary.cambridge.org/dictionary/english/w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CD72A-67A2-4971-934E-CC1F8F57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928"/>
            <a:ext cx="1688123" cy="184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Kết quả hình ảnh cho ngành ngôn ngữ anh trường đại học bà rịa vũng tàu">
            <a:extLst>
              <a:ext uri="{FF2B5EF4-FFF2-40B4-BE49-F238E27FC236}">
                <a16:creationId xmlns:a16="http://schemas.microsoft.com/office/drawing/2014/main" id="{90C20BA2-2574-4B2C-AC73-47A485EF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57" y="951308"/>
            <a:ext cx="9003323" cy="49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999072" y="581607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128409" y="612385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-643887" y="5368451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walking</a:t>
            </a:r>
          </a:p>
        </p:txBody>
      </p:sp>
      <p:pic>
        <p:nvPicPr>
          <p:cNvPr id="4104" name="Picture 8" descr="Kết quả hình ảnh cho walking">
            <a:extLst>
              <a:ext uri="{FF2B5EF4-FFF2-40B4-BE49-F238E27FC236}">
                <a16:creationId xmlns:a16="http://schemas.microsoft.com/office/drawing/2014/main" id="{FEDCA423-1B40-4110-B2E2-CA5E22724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6074"/>
            <a:ext cx="5700950" cy="396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Kết quả hình ảnh cho walking">
            <a:extLst>
              <a:ext uri="{FF2B5EF4-FFF2-40B4-BE49-F238E27FC236}">
                <a16:creationId xmlns:a16="http://schemas.microsoft.com/office/drawing/2014/main" id="{81BE18E2-2F14-4B2F-B87C-0653302D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02" y="1481928"/>
            <a:ext cx="5897217" cy="39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082084-7FA6-41C4-867E-AA1D19A3E560}"/>
              </a:ext>
            </a:extLst>
          </p:cNvPr>
          <p:cNvSpPr txBox="1"/>
          <p:nvPr/>
        </p:nvSpPr>
        <p:spPr>
          <a:xfrm>
            <a:off x="1948248" y="5452175"/>
            <a:ext cx="7262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your legs to move around.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3CB69-A577-44C0-A59C-B1B1BFA11E1F}"/>
              </a:ext>
            </a:extLst>
          </p:cNvPr>
          <p:cNvSpPr txBox="1"/>
          <p:nvPr/>
        </p:nvSpPr>
        <p:spPr>
          <a:xfrm>
            <a:off x="128409" y="6055032"/>
            <a:ext cx="8952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We're </a:t>
            </a:r>
            <a:r>
              <a:rPr lang="en-US" sz="2800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going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walking in the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park"/>
              </a:rPr>
              <a:t>park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after </a:t>
            </a:r>
            <a:r>
              <a:rPr lang="en-US" sz="2800" b="0" i="1" u="sng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work"/>
              </a:rPr>
              <a:t>work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783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3244882" y="585744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374219" y="616522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-265555" y="5098008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236461" y="5588442"/>
            <a:ext cx="2054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kær.i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/>
          </a:p>
        </p:txBody>
      </p:sp>
      <p:pic>
        <p:nvPicPr>
          <p:cNvPr id="8194" name="Picture 2" descr="Kết quả hình ảnh cho carry">
            <a:extLst>
              <a:ext uri="{FF2B5EF4-FFF2-40B4-BE49-F238E27FC236}">
                <a16:creationId xmlns:a16="http://schemas.microsoft.com/office/drawing/2014/main" id="{4712FC84-CDB4-45B2-904B-5C60FE42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" y="1508451"/>
            <a:ext cx="5083990" cy="37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ết quả hình ảnh cho carry">
            <a:extLst>
              <a:ext uri="{FF2B5EF4-FFF2-40B4-BE49-F238E27FC236}">
                <a16:creationId xmlns:a16="http://schemas.microsoft.com/office/drawing/2014/main" id="{03B51AAE-1AE8-4A4E-B6CC-DFE8D82BE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0" y="1508451"/>
            <a:ext cx="4792244" cy="358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992226-BBBD-4A57-A4D1-2BF41A8B111B}"/>
              </a:ext>
            </a:extLst>
          </p:cNvPr>
          <p:cNvSpPr txBox="1"/>
          <p:nvPr/>
        </p:nvSpPr>
        <p:spPr>
          <a:xfrm>
            <a:off x="2290725" y="5221119"/>
            <a:ext cx="9248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 something in your hands and take it somewhere.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CF8E0-FD02-46CE-905A-8DD8E666DE30}"/>
              </a:ext>
            </a:extLst>
          </p:cNvPr>
          <p:cNvSpPr txBox="1"/>
          <p:nvPr/>
        </p:nvSpPr>
        <p:spPr>
          <a:xfrm>
            <a:off x="559588" y="6294542"/>
            <a:ext cx="99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Would you like me to carry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your"/>
              </a:rPr>
              <a:t>your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bag"/>
              </a:rPr>
              <a:t>bag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for you?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876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991663" y="445067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121000" y="475845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408878" y="5258569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 off a bike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910894" y="5749003"/>
            <a:ext cx="2054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fɔːl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/>
          </a:p>
        </p:txBody>
      </p:sp>
      <p:pic>
        <p:nvPicPr>
          <p:cNvPr id="9218" name="Picture 2" descr="Kết quả hình ảnh cho fall off the bike">
            <a:extLst>
              <a:ext uri="{FF2B5EF4-FFF2-40B4-BE49-F238E27FC236}">
                <a16:creationId xmlns:a16="http://schemas.microsoft.com/office/drawing/2014/main" id="{6D894B2E-17E5-4D74-82DE-495720E5F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64" y="1192861"/>
            <a:ext cx="4449803" cy="408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Kết quả hình ảnh cho fall off the bike">
            <a:extLst>
              <a:ext uri="{FF2B5EF4-FFF2-40B4-BE49-F238E27FC236}">
                <a16:creationId xmlns:a16="http://schemas.microsoft.com/office/drawing/2014/main" id="{0143B76C-3457-441D-8082-1DAF55939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59" y="1192861"/>
            <a:ext cx="5275067" cy="40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D6231E-2F00-4452-9E2C-4653D9514E39}"/>
              </a:ext>
            </a:extLst>
          </p:cNvPr>
          <p:cNvSpPr txBox="1"/>
          <p:nvPr/>
        </p:nvSpPr>
        <p:spPr>
          <a:xfrm>
            <a:off x="3672862" y="5340217"/>
            <a:ext cx="9248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quickly down to the ground from an object, often by accident.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986A8-4020-4AFB-AA39-DAC4DCE1F7A9}"/>
              </a:ext>
            </a:extLst>
          </p:cNvPr>
          <p:cNvSpPr txBox="1"/>
          <p:nvPr/>
        </p:nvSpPr>
        <p:spPr>
          <a:xfrm>
            <a:off x="541375" y="6272815"/>
            <a:ext cx="775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Sales have been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falling"/>
              </a:rPr>
              <a:t>falling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off </a:t>
            </a:r>
            <a:r>
              <a:rPr lang="en-US" sz="2800" b="0" i="1" u="sng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recently"/>
              </a:rPr>
              <a:t>recently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364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3062003" y="374729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191340" y="405507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-594208" y="5237775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-92192" y="5728209"/>
            <a:ext cx="2054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kætʃ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/>
          </a:p>
        </p:txBody>
      </p:sp>
      <p:pic>
        <p:nvPicPr>
          <p:cNvPr id="11266" name="Picture 2" descr="Kết quả hình ảnh cho catch">
            <a:extLst>
              <a:ext uri="{FF2B5EF4-FFF2-40B4-BE49-F238E27FC236}">
                <a16:creationId xmlns:a16="http://schemas.microsoft.com/office/drawing/2014/main" id="{E3E73FAB-4FAD-447B-908D-9CE598CCC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7" y="1253979"/>
            <a:ext cx="4906938" cy="40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Kết quả hình ảnh cho catch">
            <a:extLst>
              <a:ext uri="{FF2B5EF4-FFF2-40B4-BE49-F238E27FC236}">
                <a16:creationId xmlns:a16="http://schemas.microsoft.com/office/drawing/2014/main" id="{51DAFBEC-BF9A-4889-B243-86F136880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397" y="1253979"/>
            <a:ext cx="5926602" cy="40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B29412-C4E3-475F-954E-2BEEDBBA4045}"/>
              </a:ext>
            </a:extLst>
          </p:cNvPr>
          <p:cNvSpPr txBox="1"/>
          <p:nvPr/>
        </p:nvSpPr>
        <p:spPr>
          <a:xfrm>
            <a:off x="1720489" y="5279845"/>
            <a:ext cx="9248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something from moving through the air using your hands.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276D8-3C97-413E-A634-F4C38D155C50}"/>
              </a:ext>
            </a:extLst>
          </p:cNvPr>
          <p:cNvSpPr txBox="1"/>
          <p:nvPr/>
        </p:nvSpPr>
        <p:spPr>
          <a:xfrm>
            <a:off x="191340" y="6330461"/>
            <a:ext cx="104016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I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managed"/>
              </a:rPr>
              <a:t>managed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 catch the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glass"/>
              </a:rPr>
              <a:t>glass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before it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hit"/>
              </a:rPr>
              <a:t>hit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sz="2800" b="0" i="1" u="sng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ground"/>
              </a:rPr>
              <a:t>ground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4551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3318178" y="388797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447515" y="419575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112541" y="5181714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hang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614557" y="5672148"/>
            <a:ext cx="2054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hæŋ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/>
          </a:p>
        </p:txBody>
      </p:sp>
      <p:pic>
        <p:nvPicPr>
          <p:cNvPr id="12290" name="Picture 2" descr="Kết quả hình ảnh cho hang a picture on the wall">
            <a:extLst>
              <a:ext uri="{FF2B5EF4-FFF2-40B4-BE49-F238E27FC236}">
                <a16:creationId xmlns:a16="http://schemas.microsoft.com/office/drawing/2014/main" id="{D4242055-FD51-4BB8-A7A8-127A801E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05" y="1150699"/>
            <a:ext cx="4439478" cy="403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Kết quả hình ảnh cho hang a picture on the wall">
            <a:extLst>
              <a:ext uri="{FF2B5EF4-FFF2-40B4-BE49-F238E27FC236}">
                <a16:creationId xmlns:a16="http://schemas.microsoft.com/office/drawing/2014/main" id="{9028CA30-4621-4A29-B5C2-D971DB551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950" y="1150699"/>
            <a:ext cx="4545494" cy="406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865F68-CAC2-4263-8A8D-A5D906FE0880}"/>
              </a:ext>
            </a:extLst>
          </p:cNvPr>
          <p:cNvSpPr txBox="1"/>
          <p:nvPr/>
        </p:nvSpPr>
        <p:spPr>
          <a:xfrm>
            <a:off x="2472993" y="5265338"/>
            <a:ext cx="9248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 something to a wall.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ECF2C-4413-466D-83E5-41A15E9C77A2}"/>
              </a:ext>
            </a:extLst>
          </p:cNvPr>
          <p:cNvSpPr txBox="1"/>
          <p:nvPr/>
        </p:nvSpPr>
        <p:spPr>
          <a:xfrm>
            <a:off x="614557" y="6234855"/>
            <a:ext cx="9486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Ex: she is hanging some pictures on the wall.</a:t>
            </a:r>
          </a:p>
        </p:txBody>
      </p:sp>
    </p:spTree>
    <p:extLst>
      <p:ext uri="{BB962C8B-B14F-4D97-AF65-F5344CB8AC3E}">
        <p14:creationId xmlns:p14="http://schemas.microsoft.com/office/powerpoint/2010/main" val="16599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B84268-A079-41C0-8FBF-9F8E1C8CB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986" y="1693811"/>
            <a:ext cx="4711521" cy="3970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3CEF2-E7CC-4765-9942-C420E977F401}"/>
              </a:ext>
            </a:extLst>
          </p:cNvPr>
          <p:cNvSpPr txBox="1"/>
          <p:nvPr/>
        </p:nvSpPr>
        <p:spPr>
          <a:xfrm>
            <a:off x="4485796" y="693369"/>
            <a:ext cx="453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Getting your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F3102-3E01-4AB8-919D-CD8F560B73A7}"/>
              </a:ext>
            </a:extLst>
          </p:cNvPr>
          <p:cNvSpPr txBox="1"/>
          <p:nvPr/>
        </p:nvSpPr>
        <p:spPr>
          <a:xfrm>
            <a:off x="259880" y="681184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0D159-B3C4-4C13-98B1-8FB993FF6AA4}"/>
              </a:ext>
            </a:extLst>
          </p:cNvPr>
          <p:cNvSpPr txBox="1"/>
          <p:nvPr/>
        </p:nvSpPr>
        <p:spPr>
          <a:xfrm>
            <a:off x="27771" y="1693811"/>
            <a:ext cx="74492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about the news and these questions.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you get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your news everyday?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read it online, watch TV, listen to the radio, or buy a newspaper?</a:t>
            </a:r>
          </a:p>
          <a:p>
            <a:pPr marL="514350" indent="-514350">
              <a:buAutoNum type="arabicPeriod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news important to you? Do you need to know the latest news each day?</a:t>
            </a:r>
          </a:p>
          <a:p>
            <a:pPr marL="514350" indent="-514350">
              <a:buAutoNum type="arabicPeriod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55FF4-0578-4DA6-B9F3-A353A089DC3C}"/>
              </a:ext>
            </a:extLst>
          </p:cNvPr>
          <p:cNvSpPr txBox="1"/>
          <p:nvPr/>
        </p:nvSpPr>
        <p:spPr>
          <a:xfrm>
            <a:off x="485335" y="6079796"/>
            <a:ext cx="9052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https://www.youtube.com/watch?v=D7Bazj4X9i8</a:t>
            </a:r>
          </a:p>
        </p:txBody>
      </p:sp>
    </p:spTree>
    <p:extLst>
      <p:ext uri="{BB962C8B-B14F-4D97-AF65-F5344CB8AC3E}">
        <p14:creationId xmlns:p14="http://schemas.microsoft.com/office/powerpoint/2010/main" val="722075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0327B-A48A-4325-8FE9-706AF26FAE22}"/>
              </a:ext>
            </a:extLst>
          </p:cNvPr>
          <p:cNvSpPr txBox="1"/>
          <p:nvPr/>
        </p:nvSpPr>
        <p:spPr>
          <a:xfrm>
            <a:off x="168813" y="526810"/>
            <a:ext cx="2475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FC305-B55B-43E2-A88E-EBCD12EE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3" y="1030677"/>
            <a:ext cx="10715625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EF3549-165F-44EE-A7B8-F8666861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3" y="5359791"/>
            <a:ext cx="9782175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27648F-DC60-4980-8B89-A65764C29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464" y="1477109"/>
            <a:ext cx="4324349" cy="5176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A4A6CD-50B3-410D-B9D5-8B783FC3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0" y="1995487"/>
            <a:ext cx="4324350" cy="4497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91FD84-B707-4DB4-B207-5234EF080256}"/>
              </a:ext>
            </a:extLst>
          </p:cNvPr>
          <p:cNvSpPr txBox="1"/>
          <p:nvPr/>
        </p:nvSpPr>
        <p:spPr>
          <a:xfrm>
            <a:off x="0" y="609250"/>
            <a:ext cx="2475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A02D5-59E3-4423-9C45-E518D3758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2516"/>
            <a:ext cx="7867650" cy="54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1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C3496-7997-47EB-B969-8CCB3EEE7B8C}"/>
              </a:ext>
            </a:extLst>
          </p:cNvPr>
          <p:cNvSpPr txBox="1"/>
          <p:nvPr/>
        </p:nvSpPr>
        <p:spPr>
          <a:xfrm>
            <a:off x="-2" y="580910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1A762-37BE-450E-84EE-5E3FB0C7D24D}"/>
              </a:ext>
            </a:extLst>
          </p:cNvPr>
          <p:cNvSpPr txBox="1"/>
          <p:nvPr/>
        </p:nvSpPr>
        <p:spPr>
          <a:xfrm>
            <a:off x="3118273" y="614202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PAST PERFECT TENSE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8A19A-0F14-4F8C-AF56-8FD944837F31}"/>
              </a:ext>
            </a:extLst>
          </p:cNvPr>
          <p:cNvSpPr txBox="1"/>
          <p:nvPr/>
        </p:nvSpPr>
        <p:spPr>
          <a:xfrm>
            <a:off x="51515" y="1359576"/>
            <a:ext cx="9568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at the sentences from the news and answer the questions.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A40BC-8B76-465F-BECF-B37F0C9D724C}"/>
              </a:ext>
            </a:extLst>
          </p:cNvPr>
          <p:cNvSpPr txBox="1"/>
          <p:nvPr/>
        </p:nvSpPr>
        <p:spPr>
          <a:xfrm>
            <a:off x="51514" y="2362897"/>
            <a:ext cx="9568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Coastguards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rescued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dog after it had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fallen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 a high cliff.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F5CC6-8D99-417E-8847-56AC4890F57E}"/>
              </a:ext>
            </a:extLst>
          </p:cNvPr>
          <p:cNvSpPr txBox="1"/>
          <p:nvPr/>
        </p:nvSpPr>
        <p:spPr>
          <a:xfrm>
            <a:off x="51516" y="296140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When the coastguards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arrived,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dog had already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climbed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onto some rocks.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93942-AE44-4B67-A3D9-19B2CF5712EE}"/>
              </a:ext>
            </a:extLst>
          </p:cNvPr>
          <p:cNvSpPr txBox="1"/>
          <p:nvPr/>
        </p:nvSpPr>
        <p:spPr>
          <a:xfrm>
            <a:off x="51516" y="391405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action happened first in the past?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57E77-851C-4281-9F7B-6055C519130C}"/>
              </a:ext>
            </a:extLst>
          </p:cNvPr>
          <p:cNvSpPr txBox="1"/>
          <p:nvPr/>
        </p:nvSpPr>
        <p:spPr>
          <a:xfrm>
            <a:off x="51516" y="44374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tense do we use to show that one action happened before another in the past 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55CB0-8CCD-4067-B62A-7F353A723341}"/>
              </a:ext>
            </a:extLst>
          </p:cNvPr>
          <p:cNvSpPr txBox="1"/>
          <p:nvPr/>
        </p:nvSpPr>
        <p:spPr>
          <a:xfrm>
            <a:off x="51516" y="499123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the tense formed?</a:t>
            </a:r>
          </a:p>
        </p:txBody>
      </p:sp>
    </p:spTree>
    <p:extLst>
      <p:ext uri="{BB962C8B-B14F-4D97-AF65-F5344CB8AC3E}">
        <p14:creationId xmlns:p14="http://schemas.microsoft.com/office/powerpoint/2010/main" val="335424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27BAC4-1685-450D-B32C-2ED418346FCE}"/>
              </a:ext>
            </a:extLst>
          </p:cNvPr>
          <p:cNvSpPr txBox="1"/>
          <p:nvPr/>
        </p:nvSpPr>
        <p:spPr>
          <a:xfrm>
            <a:off x="0" y="671330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77278-C79F-4440-8B9C-9DDD8B57A7CF}"/>
              </a:ext>
            </a:extLst>
          </p:cNvPr>
          <p:cNvSpPr txBox="1"/>
          <p:nvPr/>
        </p:nvSpPr>
        <p:spPr>
          <a:xfrm>
            <a:off x="3076070" y="840607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PAST PERFECT TENSE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76686-7142-451D-B7B6-34B09CC66E8A}"/>
              </a:ext>
            </a:extLst>
          </p:cNvPr>
          <p:cNvSpPr txBox="1"/>
          <p:nvPr/>
        </p:nvSpPr>
        <p:spPr>
          <a:xfrm>
            <a:off x="647318" y="6047870"/>
            <a:ext cx="8521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https://www.youtube.com/watch?v=X-pLTIafYWM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77712-9829-4A99-BE3A-9C1EBA0AE1BE}"/>
              </a:ext>
            </a:extLst>
          </p:cNvPr>
          <p:cNvSpPr txBox="1"/>
          <p:nvPr/>
        </p:nvSpPr>
        <p:spPr>
          <a:xfrm>
            <a:off x="3403770" y="1904265"/>
            <a:ext cx="67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(+)    Subject + had + Past Participle (P2)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53E03-3496-4C4A-84AC-7587A3778925}"/>
              </a:ext>
            </a:extLst>
          </p:cNvPr>
          <p:cNvSpPr txBox="1"/>
          <p:nvPr/>
        </p:nvSpPr>
        <p:spPr>
          <a:xfrm>
            <a:off x="3403770" y="2407186"/>
            <a:ext cx="67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(-)     Subject + hadn’t + Past Participle (P2)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A53C56-A296-451E-8CA1-87BFFBF662A4}"/>
              </a:ext>
            </a:extLst>
          </p:cNvPr>
          <p:cNvSpPr txBox="1"/>
          <p:nvPr/>
        </p:nvSpPr>
        <p:spPr>
          <a:xfrm>
            <a:off x="3403770" y="2910107"/>
            <a:ext cx="67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(-)     Had + Subject + Past Participle (P2)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18B097-2FAE-4AD9-8C6B-BBE5B568866A}"/>
              </a:ext>
            </a:extLst>
          </p:cNvPr>
          <p:cNvSpPr txBox="1"/>
          <p:nvPr/>
        </p:nvSpPr>
        <p:spPr>
          <a:xfrm>
            <a:off x="647318" y="4332313"/>
            <a:ext cx="1110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(+)    When I returned with my camera, the bird had flown away.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ACC63-2AF9-4901-9B4D-EC9C892C3281}"/>
              </a:ext>
            </a:extLst>
          </p:cNvPr>
          <p:cNvSpPr txBox="1"/>
          <p:nvPr/>
        </p:nvSpPr>
        <p:spPr>
          <a:xfrm>
            <a:off x="647318" y="4835234"/>
            <a:ext cx="1110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(-)     When I arrived, they hadn’t started.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620CD-7507-4353-AA97-2A88F6E4BF13}"/>
              </a:ext>
            </a:extLst>
          </p:cNvPr>
          <p:cNvSpPr txBox="1"/>
          <p:nvPr/>
        </p:nvSpPr>
        <p:spPr>
          <a:xfrm>
            <a:off x="647318" y="5343631"/>
            <a:ext cx="1110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(?)     Had they gone when you came home?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B9C494-1361-4134-ADAE-95295C5C5CC7}"/>
              </a:ext>
            </a:extLst>
          </p:cNvPr>
          <p:cNvSpPr txBox="1"/>
          <p:nvPr/>
        </p:nvSpPr>
        <p:spPr>
          <a:xfrm>
            <a:off x="647318" y="3752165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A99C2E-06A3-4AE6-80C3-C804EA5EDDE6}"/>
              </a:ext>
            </a:extLst>
          </p:cNvPr>
          <p:cNvSpPr txBox="1"/>
          <p:nvPr/>
        </p:nvSpPr>
        <p:spPr>
          <a:xfrm>
            <a:off x="806344" y="1926060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</a:p>
        </p:txBody>
      </p:sp>
    </p:spTree>
    <p:extLst>
      <p:ext uri="{BB962C8B-B14F-4D97-AF65-F5344CB8AC3E}">
        <p14:creationId xmlns:p14="http://schemas.microsoft.com/office/powerpoint/2010/main" val="183961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041589-DAA1-4CA8-8E2B-ECF519BE4276}"/>
              </a:ext>
            </a:extLst>
          </p:cNvPr>
          <p:cNvSpPr txBox="1"/>
          <p:nvPr/>
        </p:nvSpPr>
        <p:spPr>
          <a:xfrm>
            <a:off x="-182880" y="741276"/>
            <a:ext cx="1256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JETSTREAM PRE-INTERMEDIATE B</a:t>
            </a:r>
          </a:p>
        </p:txBody>
      </p:sp>
      <p:pic>
        <p:nvPicPr>
          <p:cNvPr id="1026" name="Picture 2" descr="Kết quả hình ảnh cho american jetstream pre-intermediate b">
            <a:extLst>
              <a:ext uri="{FF2B5EF4-FFF2-40B4-BE49-F238E27FC236}">
                <a16:creationId xmlns:a16="http://schemas.microsoft.com/office/drawing/2014/main" id="{BB99A583-ED2F-4ED7-92C7-D1D6F355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2" y="1387607"/>
            <a:ext cx="4848225" cy="53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485FB-946F-402D-A1A0-66F869C9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58" y="703385"/>
            <a:ext cx="9299330" cy="6154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B2A594-30EF-46EF-9E60-11BCADD4977A}"/>
              </a:ext>
            </a:extLst>
          </p:cNvPr>
          <p:cNvSpPr txBox="1"/>
          <p:nvPr/>
        </p:nvSpPr>
        <p:spPr>
          <a:xfrm>
            <a:off x="0" y="671330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8071C-97D6-437C-9577-0219BA763ABC}"/>
              </a:ext>
            </a:extLst>
          </p:cNvPr>
          <p:cNvSpPr txBox="1"/>
          <p:nvPr/>
        </p:nvSpPr>
        <p:spPr>
          <a:xfrm>
            <a:off x="-511713" y="1132995"/>
            <a:ext cx="38598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PAST PERFECT</a:t>
            </a:r>
          </a:p>
          <a:p>
            <a:pPr algn="ctr"/>
            <a:r>
              <a:rPr lang="en-US" sz="26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TENSE</a:t>
            </a:r>
          </a:p>
        </p:txBody>
      </p:sp>
    </p:spTree>
    <p:extLst>
      <p:ext uri="{BB962C8B-B14F-4D97-AF65-F5344CB8AC3E}">
        <p14:creationId xmlns:p14="http://schemas.microsoft.com/office/powerpoint/2010/main" val="352242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C3A5A49-78DE-4807-B12A-A8F0E77C8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5" y="1448972"/>
            <a:ext cx="11412820" cy="5247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B2A594-30EF-46EF-9E60-11BCADD4977A}"/>
              </a:ext>
            </a:extLst>
          </p:cNvPr>
          <p:cNvSpPr txBox="1"/>
          <p:nvPr/>
        </p:nvSpPr>
        <p:spPr>
          <a:xfrm>
            <a:off x="0" y="671330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8071C-97D6-437C-9577-0219BA763ABC}"/>
              </a:ext>
            </a:extLst>
          </p:cNvPr>
          <p:cNvSpPr txBox="1"/>
          <p:nvPr/>
        </p:nvSpPr>
        <p:spPr>
          <a:xfrm>
            <a:off x="3608805" y="671330"/>
            <a:ext cx="54354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PAST PERFECT TENSE</a:t>
            </a:r>
          </a:p>
        </p:txBody>
      </p:sp>
    </p:spTree>
    <p:extLst>
      <p:ext uri="{BB962C8B-B14F-4D97-AF65-F5344CB8AC3E}">
        <p14:creationId xmlns:p14="http://schemas.microsoft.com/office/powerpoint/2010/main" val="207072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FE859B-EBEC-4424-9833-50B44320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60" y="1336139"/>
            <a:ext cx="11376585" cy="5353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B2A594-30EF-46EF-9E60-11BCADD4977A}"/>
              </a:ext>
            </a:extLst>
          </p:cNvPr>
          <p:cNvSpPr txBox="1"/>
          <p:nvPr/>
        </p:nvSpPr>
        <p:spPr>
          <a:xfrm>
            <a:off x="0" y="671330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8071C-97D6-437C-9577-0219BA763ABC}"/>
              </a:ext>
            </a:extLst>
          </p:cNvPr>
          <p:cNvSpPr txBox="1"/>
          <p:nvPr/>
        </p:nvSpPr>
        <p:spPr>
          <a:xfrm>
            <a:off x="3933678" y="686719"/>
            <a:ext cx="38598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PAST PERFECT TENSE</a:t>
            </a:r>
          </a:p>
        </p:txBody>
      </p:sp>
    </p:spTree>
    <p:extLst>
      <p:ext uri="{BB962C8B-B14F-4D97-AF65-F5344CB8AC3E}">
        <p14:creationId xmlns:p14="http://schemas.microsoft.com/office/powerpoint/2010/main" val="22231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B2A594-30EF-46EF-9E60-11BCADD4977A}"/>
              </a:ext>
            </a:extLst>
          </p:cNvPr>
          <p:cNvSpPr txBox="1"/>
          <p:nvPr/>
        </p:nvSpPr>
        <p:spPr>
          <a:xfrm>
            <a:off x="0" y="671330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8071C-97D6-437C-9577-0219BA763ABC}"/>
              </a:ext>
            </a:extLst>
          </p:cNvPr>
          <p:cNvSpPr txBox="1"/>
          <p:nvPr/>
        </p:nvSpPr>
        <p:spPr>
          <a:xfrm>
            <a:off x="-133498" y="2131727"/>
            <a:ext cx="26745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PAST PERFECT </a:t>
            </a:r>
          </a:p>
          <a:p>
            <a:pPr algn="ctr"/>
            <a:r>
              <a:rPr lang="en-US" sz="26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238BF-31FD-43F8-B268-3B9EEF24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50" y="671330"/>
            <a:ext cx="9509614" cy="60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8BCE48-D04B-48D9-A1C3-C0E460E3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1" y="1222161"/>
            <a:ext cx="11220490" cy="5501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7E18F8-6121-4A6A-A03D-5FD1B3BC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96" y="1858217"/>
            <a:ext cx="10393623" cy="4784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31B9B1-9344-4927-91BA-3D3F59072375}"/>
              </a:ext>
            </a:extLst>
          </p:cNvPr>
          <p:cNvSpPr txBox="1"/>
          <p:nvPr/>
        </p:nvSpPr>
        <p:spPr>
          <a:xfrm>
            <a:off x="98474" y="637386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48808-EFB6-4EB8-8DCD-1D94C1A92405}"/>
              </a:ext>
            </a:extLst>
          </p:cNvPr>
          <p:cNvSpPr txBox="1"/>
          <p:nvPr/>
        </p:nvSpPr>
        <p:spPr>
          <a:xfrm>
            <a:off x="3174544" y="543541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PAST PERFECT TENSE</a:t>
            </a:r>
          </a:p>
        </p:txBody>
      </p:sp>
    </p:spTree>
    <p:extLst>
      <p:ext uri="{BB962C8B-B14F-4D97-AF65-F5344CB8AC3E}">
        <p14:creationId xmlns:p14="http://schemas.microsoft.com/office/powerpoint/2010/main" val="219486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1B9B1-9344-4927-91BA-3D3F59072375}"/>
              </a:ext>
            </a:extLst>
          </p:cNvPr>
          <p:cNvSpPr txBox="1"/>
          <p:nvPr/>
        </p:nvSpPr>
        <p:spPr>
          <a:xfrm>
            <a:off x="4435195" y="702909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911A5-B30C-4914-B95C-EE8E463E5CD1}"/>
              </a:ext>
            </a:extLst>
          </p:cNvPr>
          <p:cNvSpPr txBox="1"/>
          <p:nvPr/>
        </p:nvSpPr>
        <p:spPr>
          <a:xfrm>
            <a:off x="230688" y="1759853"/>
            <a:ext cx="11961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https://www.esl-lounge.com/student/vocabulary/1v61-elementary-verbs-of-movement-gap-fill-quiz.php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29F90-1682-4FBC-B8A6-EEF635459AFB}"/>
              </a:ext>
            </a:extLst>
          </p:cNvPr>
          <p:cNvSpPr txBox="1"/>
          <p:nvPr/>
        </p:nvSpPr>
        <p:spPr>
          <a:xfrm>
            <a:off x="188794" y="1275234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47CD6-9B46-4F2A-8B90-5A300C1A73D5}"/>
              </a:ext>
            </a:extLst>
          </p:cNvPr>
          <p:cNvSpPr txBox="1"/>
          <p:nvPr/>
        </p:nvSpPr>
        <p:spPr>
          <a:xfrm>
            <a:off x="258825" y="5899098"/>
            <a:ext cx="11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https://www.youtube.com/watch?v=-TrE6VdtgLE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605AD-2E94-4C88-9D9B-0BAEA4D4D061}"/>
              </a:ext>
            </a:extLst>
          </p:cNvPr>
          <p:cNvSpPr txBox="1"/>
          <p:nvPr/>
        </p:nvSpPr>
        <p:spPr>
          <a:xfrm>
            <a:off x="258825" y="5437433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and speaking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0DD92-4673-4285-9E02-1FACBC786D59}"/>
              </a:ext>
            </a:extLst>
          </p:cNvPr>
          <p:cNvSpPr txBox="1"/>
          <p:nvPr/>
        </p:nvSpPr>
        <p:spPr>
          <a:xfrm>
            <a:off x="244756" y="3210641"/>
            <a:ext cx="11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https://www.youtube.com/watch?v=XjS8xPRtjlc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53018-0CA9-477D-A560-073FA40125D2}"/>
              </a:ext>
            </a:extLst>
          </p:cNvPr>
          <p:cNvSpPr txBox="1"/>
          <p:nvPr/>
        </p:nvSpPr>
        <p:spPr>
          <a:xfrm>
            <a:off x="230688" y="2738149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Grammar: Past perfect tense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DF0E6-22DE-44D6-A05A-A4A8F59C75B5}"/>
              </a:ext>
            </a:extLst>
          </p:cNvPr>
          <p:cNvSpPr txBox="1"/>
          <p:nvPr/>
        </p:nvSpPr>
        <p:spPr>
          <a:xfrm>
            <a:off x="258825" y="4324037"/>
            <a:ext cx="11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https://www.youtube.com/watch?v=2JmEL-JBe58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035E5-6E79-4E8C-A778-8FA081B838BF}"/>
              </a:ext>
            </a:extLst>
          </p:cNvPr>
          <p:cNvSpPr txBox="1"/>
          <p:nvPr/>
        </p:nvSpPr>
        <p:spPr>
          <a:xfrm>
            <a:off x="244756" y="3851545"/>
            <a:ext cx="6775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Grammar: Past perfect exercises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2EF7F-DB4D-485B-B052-E534E0EF26C2}"/>
              </a:ext>
            </a:extLst>
          </p:cNvPr>
          <p:cNvSpPr txBox="1"/>
          <p:nvPr/>
        </p:nvSpPr>
        <p:spPr>
          <a:xfrm>
            <a:off x="258825" y="4762490"/>
            <a:ext cx="11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https://www.youtube.com/watch?v=50NeuUzr83s</a:t>
            </a:r>
          </a:p>
        </p:txBody>
      </p:sp>
    </p:spTree>
    <p:extLst>
      <p:ext uri="{BB962C8B-B14F-4D97-AF65-F5344CB8AC3E}">
        <p14:creationId xmlns:p14="http://schemas.microsoft.com/office/powerpoint/2010/main" val="31692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6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38464"/>
            <a:ext cx="8229600" cy="88914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32766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loannguyenthanh1978@gmail.co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71BE9B-4FF3-4DE9-AC55-7974E5557BBD}"/>
              </a:ext>
            </a:extLst>
          </p:cNvPr>
          <p:cNvSpPr txBox="1">
            <a:spLocks/>
          </p:cNvSpPr>
          <p:nvPr/>
        </p:nvSpPr>
        <p:spPr>
          <a:xfrm>
            <a:off x="1752600" y="4813013"/>
            <a:ext cx="10044332" cy="5847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Zalo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DH20TD-TA3B-010112284425</a:t>
            </a: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9BF722-179B-4DC1-BEEB-788098EBC6B7}"/>
              </a:ext>
            </a:extLst>
          </p:cNvPr>
          <p:cNvSpPr txBox="1"/>
          <p:nvPr/>
        </p:nvSpPr>
        <p:spPr>
          <a:xfrm>
            <a:off x="99900" y="474106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8A9-1C30-40B7-BBFE-FA47DD252E69}"/>
              </a:ext>
            </a:extLst>
          </p:cNvPr>
          <p:cNvSpPr txBox="1"/>
          <p:nvPr/>
        </p:nvSpPr>
        <p:spPr>
          <a:xfrm>
            <a:off x="3125017" y="474106"/>
            <a:ext cx="763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news and journalism</a:t>
            </a:r>
          </a:p>
        </p:txBody>
      </p:sp>
      <p:pic>
        <p:nvPicPr>
          <p:cNvPr id="2050" name="Picture 2" descr="Kết quả hình ảnh cho the news and journalism">
            <a:extLst>
              <a:ext uri="{FF2B5EF4-FFF2-40B4-BE49-F238E27FC236}">
                <a16:creationId xmlns:a16="http://schemas.microsoft.com/office/drawing/2014/main" id="{A04D8164-A319-490F-B9EB-7C478382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95" y="1442116"/>
            <a:ext cx="5870714" cy="334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the news and journalism">
            <a:extLst>
              <a:ext uri="{FF2B5EF4-FFF2-40B4-BE49-F238E27FC236}">
                <a16:creationId xmlns:a16="http://schemas.microsoft.com/office/drawing/2014/main" id="{ABD586BE-B5A9-4238-80BF-05CE6D0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56" y="1442116"/>
            <a:ext cx="5035826" cy="45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52D20-0AAE-4A95-8A16-8C38E8C0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0" y="4983880"/>
            <a:ext cx="6555342" cy="12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54A19-6B51-42A0-B3D3-EAD15B80572F}"/>
              </a:ext>
            </a:extLst>
          </p:cNvPr>
          <p:cNvSpPr txBox="1"/>
          <p:nvPr/>
        </p:nvSpPr>
        <p:spPr>
          <a:xfrm>
            <a:off x="3578087" y="546184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She had fallen through a window!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AA96-7C06-407D-A2D9-BB7416616491}"/>
              </a:ext>
            </a:extLst>
          </p:cNvPr>
          <p:cNvSpPr txBox="1"/>
          <p:nvPr/>
        </p:nvSpPr>
        <p:spPr>
          <a:xfrm>
            <a:off x="205407" y="546184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8A1C8-0E3D-4489-946E-F75DF49D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38" y="5146001"/>
            <a:ext cx="7916724" cy="1533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15BF94-92B0-4529-8171-DD2C0B173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" y="1138879"/>
            <a:ext cx="4268504" cy="3798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EDC2D-C0FE-4999-8FFD-3FDA15AF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183" y="1237957"/>
            <a:ext cx="4403188" cy="37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3076070" y="530380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17772" y="407575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pic>
        <p:nvPicPr>
          <p:cNvPr id="4098" name="Picture 2" descr="Kết quả hình ảnh cho THROW">
            <a:extLst>
              <a:ext uri="{FF2B5EF4-FFF2-40B4-BE49-F238E27FC236}">
                <a16:creationId xmlns:a16="http://schemas.microsoft.com/office/drawing/2014/main" id="{7EF04971-2E1F-4DB6-B4E9-9F441D86F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04" y="1237960"/>
            <a:ext cx="4483348" cy="35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ết quả hình ảnh cho THROW">
            <a:extLst>
              <a:ext uri="{FF2B5EF4-FFF2-40B4-BE49-F238E27FC236}">
                <a16:creationId xmlns:a16="http://schemas.microsoft.com/office/drawing/2014/main" id="{65D8B605-A8A3-43A8-A294-17390434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887" y="1237960"/>
            <a:ext cx="3420592" cy="391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-125299" y="4810307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throw a ball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-129018" y="5471506"/>
            <a:ext cx="2054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/θ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rəʊ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3221502" y="4948286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your hand to send a ball or an object through the 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25B38-0749-418C-8E3F-36C8A65C7A85}"/>
              </a:ext>
            </a:extLst>
          </p:cNvPr>
          <p:cNvSpPr txBox="1"/>
          <p:nvPr/>
        </p:nvSpPr>
        <p:spPr>
          <a:xfrm>
            <a:off x="516988" y="6142954"/>
            <a:ext cx="11187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My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friend"/>
              </a:rPr>
              <a:t>friend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threw the </a:t>
            </a:r>
            <a:r>
              <a:rPr lang="en-US" sz="2800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ball"/>
              </a:rPr>
              <a:t>ball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back over the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fence"/>
              </a:rPr>
              <a:t>fence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5134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3076071" y="403998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05408" y="434776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-593393" y="4924923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-91377" y="5455572"/>
            <a:ext cx="2054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klaɪm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/>
          </a:p>
        </p:txBody>
      </p:sp>
      <p:pic>
        <p:nvPicPr>
          <p:cNvPr id="5122" name="Picture 2" descr="Kết quả hình ảnh cho climb">
            <a:extLst>
              <a:ext uri="{FF2B5EF4-FFF2-40B4-BE49-F238E27FC236}">
                <a16:creationId xmlns:a16="http://schemas.microsoft.com/office/drawing/2014/main" id="{6595AB4D-118B-40D5-BF7D-47F438A5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8" y="1208978"/>
            <a:ext cx="5029202" cy="358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ết quả hình ảnh cho climb a tree">
            <a:extLst>
              <a:ext uri="{FF2B5EF4-FFF2-40B4-BE49-F238E27FC236}">
                <a16:creationId xmlns:a16="http://schemas.microsoft.com/office/drawing/2014/main" id="{333330D7-2A36-4FA3-999B-1E240AF54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988773"/>
            <a:ext cx="3980829" cy="437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31279-ED79-4038-A215-B7CD2B476A20}"/>
              </a:ext>
            </a:extLst>
          </p:cNvPr>
          <p:cNvSpPr txBox="1"/>
          <p:nvPr/>
        </p:nvSpPr>
        <p:spPr>
          <a:xfrm>
            <a:off x="1734556" y="5031480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your hands and feet to move up something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1CB37-97CF-4D76-88D4-8D28E4C3D811}"/>
              </a:ext>
            </a:extLst>
          </p:cNvPr>
          <p:cNvSpPr txBox="1"/>
          <p:nvPr/>
        </p:nvSpPr>
        <p:spPr>
          <a:xfrm>
            <a:off x="313400" y="6085349"/>
            <a:ext cx="8999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I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hate"/>
              </a:rPr>
              <a:t>hate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climbing </a:t>
            </a:r>
            <a:r>
              <a:rPr lang="en-US" sz="2800" b="0" i="1" u="sng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ladders"/>
              </a:rPr>
              <a:t>ladders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01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3104206" y="518927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33543" y="549705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1335866" y="5301140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 &amp; 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1731864" y="5718342"/>
            <a:ext cx="2054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pʊl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/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pʊʃ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  </a:t>
            </a:r>
            <a:endParaRPr lang="en-US" sz="2800" dirty="0"/>
          </a:p>
        </p:txBody>
      </p:sp>
      <p:pic>
        <p:nvPicPr>
          <p:cNvPr id="6146" name="Picture 2" descr="Kết quả hình ảnh cho pull">
            <a:extLst>
              <a:ext uri="{FF2B5EF4-FFF2-40B4-BE49-F238E27FC236}">
                <a16:creationId xmlns:a16="http://schemas.microsoft.com/office/drawing/2014/main" id="{D6335DB5-0AED-493D-AE72-09E971CAC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38" y="1163555"/>
            <a:ext cx="8778868" cy="410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8A514-234A-4E82-912F-C411BF84C6B5}"/>
              </a:ext>
            </a:extLst>
          </p:cNvPr>
          <p:cNvSpPr txBox="1"/>
          <p:nvPr/>
        </p:nvSpPr>
        <p:spPr>
          <a:xfrm>
            <a:off x="4299919" y="5362695"/>
            <a:ext cx="5972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something towards you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3D124-AEA1-424D-9CCB-9FCC92EBA1C7}"/>
              </a:ext>
            </a:extLst>
          </p:cNvPr>
          <p:cNvSpPr txBox="1"/>
          <p:nvPr/>
        </p:nvSpPr>
        <p:spPr>
          <a:xfrm>
            <a:off x="4351960" y="5976545"/>
            <a:ext cx="7262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something into a different position.</a:t>
            </a:r>
          </a:p>
        </p:txBody>
      </p:sp>
    </p:spTree>
    <p:extLst>
      <p:ext uri="{BB962C8B-B14F-4D97-AF65-F5344CB8AC3E}">
        <p14:creationId xmlns:p14="http://schemas.microsoft.com/office/powerpoint/2010/main" val="197391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3076070" y="514029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OF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05407" y="544807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-355670" y="4891762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146346" y="5382196"/>
            <a:ext cx="2054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/ˈ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rʌn.ɪŋ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/>
          </a:p>
        </p:txBody>
      </p:sp>
      <p:pic>
        <p:nvPicPr>
          <p:cNvPr id="7170" name="Picture 2" descr="Kết quả hình ảnh cho running">
            <a:extLst>
              <a:ext uri="{FF2B5EF4-FFF2-40B4-BE49-F238E27FC236}">
                <a16:creationId xmlns:a16="http://schemas.microsoft.com/office/drawing/2014/main" id="{5C295FBA-7385-4BC8-A190-05393DC8C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7" y="1234226"/>
            <a:ext cx="4388035" cy="38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Kết quả hình ảnh cho running">
            <a:extLst>
              <a:ext uri="{FF2B5EF4-FFF2-40B4-BE49-F238E27FC236}">
                <a16:creationId xmlns:a16="http://schemas.microsoft.com/office/drawing/2014/main" id="{A71C3A5C-7162-4F83-9606-6E98B9EB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95" y="1276237"/>
            <a:ext cx="5035826" cy="37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53823-CFEC-4E2D-9083-8E64EF9D11C3}"/>
              </a:ext>
            </a:extLst>
          </p:cNvPr>
          <p:cNvSpPr txBox="1"/>
          <p:nvPr/>
        </p:nvSpPr>
        <p:spPr>
          <a:xfrm>
            <a:off x="2307464" y="5014873"/>
            <a:ext cx="7262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your legs to move quickly.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4D44F-3561-48B3-B6BE-C4B2F20B6050}"/>
              </a:ext>
            </a:extLst>
          </p:cNvPr>
          <p:cNvSpPr txBox="1"/>
          <p:nvPr/>
        </p:nvSpPr>
        <p:spPr>
          <a:xfrm>
            <a:off x="205407" y="5973782"/>
            <a:ext cx="9909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They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won"/>
              </a:rPr>
              <a:t>won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trophy"/>
              </a:rPr>
              <a:t>trophy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for the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third</a:t>
            </a:r>
            <a:r>
              <a:rPr lang="en-US" sz="2800" b="1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year"/>
              </a:rPr>
              <a:t>year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running.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599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06941C113C541AC0457BC9259608C" ma:contentTypeVersion="5" ma:contentTypeDescription="Create a new document." ma:contentTypeScope="" ma:versionID="1d9ce00807974bf0693c4f1f40f58f89">
  <xsd:schema xmlns:xsd="http://www.w3.org/2001/XMLSchema" xmlns:xs="http://www.w3.org/2001/XMLSchema" xmlns:p="http://schemas.microsoft.com/office/2006/metadata/properties" xmlns:ns3="39a131ec-e19d-42be-8591-3fcdfcf2f7e2" xmlns:ns4="444932da-0485-4473-8ae7-3ece2cf45c2a" targetNamespace="http://schemas.microsoft.com/office/2006/metadata/properties" ma:root="true" ma:fieldsID="c79fde4dcb096ded0c793d0d609ed09a" ns3:_="" ns4:_="">
    <xsd:import namespace="39a131ec-e19d-42be-8591-3fcdfcf2f7e2"/>
    <xsd:import namespace="444932da-0485-4473-8ae7-3ece2cf45c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131ec-e19d-42be-8591-3fcdfcf2f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4932da-0485-4473-8ae7-3ece2cf45c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64AB00-461D-41AA-B1E9-202FD92224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601EF8-5C84-4079-BD75-F6A38807A137}">
  <ds:schemaRefs>
    <ds:schemaRef ds:uri="39a131ec-e19d-42be-8591-3fcdfcf2f7e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44932da-0485-4473-8ae7-3ece2cf45c2a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6F970B2-B050-4944-8B32-5AFF68B2F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a131ec-e19d-42be-8591-3fcdfcf2f7e2"/>
    <ds:schemaRef ds:uri="444932da-0485-4473-8ae7-3ece2cf45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656</Words>
  <Application>Microsoft Office PowerPoint</Application>
  <PresentationFormat>Widescreen</PresentationFormat>
  <Paragraphs>116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Loan Nguyen Thanh</dc:creator>
  <cp:lastModifiedBy>Keios Starqua</cp:lastModifiedBy>
  <cp:revision>94</cp:revision>
  <dcterms:created xsi:type="dcterms:W3CDTF">2021-02-07T08:41:03Z</dcterms:created>
  <dcterms:modified xsi:type="dcterms:W3CDTF">2021-11-01T08:28:43Z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0x01010082E06941C113C541AC0457BC9259608C</vt:lpwstr>
  </property>
</Properties>
</file>